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1"/>
            <a:ext cx="4104456" cy="3744415"/>
          </a:xfrm>
        </p:spPr>
        <p:txBody>
          <a:bodyPr/>
          <a:lstStyle/>
          <a:p>
            <a:r>
              <a:rPr lang="ru-RU" dirty="0" smtClean="0"/>
              <a:t>Профилактика детского дорожно-транспортного травматизма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19" y="4653136"/>
            <a:ext cx="4057717" cy="187220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Подготовил:</a:t>
            </a:r>
          </a:p>
          <a:p>
            <a:r>
              <a:rPr lang="ru-RU" sz="1600" dirty="0" smtClean="0"/>
              <a:t>Воспитатель группы №4 «Пчёлки» МБДОУ ЦРР№11 «Малыш» :</a:t>
            </a:r>
          </a:p>
          <a:p>
            <a:r>
              <a:rPr lang="ru-RU" sz="1600" dirty="0" smtClean="0"/>
              <a:t>Грицаенко Анна Викторовна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37" y="548680"/>
            <a:ext cx="4587974" cy="61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направления работы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На занятия к нам приходят сотрудники ГИБДД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565000" cy="34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92861"/>
            <a:ext cx="2565000" cy="34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2565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направления работы с </a:t>
            </a:r>
            <a:r>
              <a:rPr lang="ru-RU" dirty="0" smtClean="0"/>
              <a:t>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Беседы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Консультации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Рекомендации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76877"/>
            <a:ext cx="2669106" cy="475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6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45564"/>
          </a:xfrm>
        </p:spPr>
        <p:txBody>
          <a:bodyPr/>
          <a:lstStyle/>
          <a:p>
            <a:pPr algn="ctr"/>
            <a:r>
              <a:rPr lang="ru-RU" sz="4400" dirty="0" smtClean="0"/>
              <a:t>Спасибо за внимание!</a:t>
            </a:r>
            <a:br>
              <a:rPr lang="ru-RU" sz="4400" dirty="0" smtClean="0"/>
            </a:br>
            <a:r>
              <a:rPr lang="ru-RU" sz="4400" dirty="0" smtClean="0"/>
              <a:t>Берегите себя и своих близких!!!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606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79511"/>
          </a:xfrm>
        </p:spPr>
        <p:txBody>
          <a:bodyPr/>
          <a:lstStyle/>
          <a:p>
            <a:pPr algn="ctr"/>
            <a:r>
              <a:rPr lang="ru-RU" sz="2000" dirty="0" smtClean="0"/>
              <a:t>В нашем детском саду большое внимание уделяется ПДД и безопасности детей на дороге: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128792" cy="5346594"/>
          </a:xfrm>
        </p:spPr>
      </p:pic>
    </p:spTree>
    <p:extLst>
      <p:ext uri="{BB962C8B-B14F-4D97-AF65-F5344CB8AC3E}">
        <p14:creationId xmlns:p14="http://schemas.microsoft.com/office/powerpoint/2010/main" val="20252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Обучить детей безопасному поведению в дорожной среде</a:t>
            </a:r>
          </a:p>
          <a:p>
            <a:r>
              <a:rPr lang="ru-RU" dirty="0" smtClean="0"/>
              <a:t>Познакомить детей со значением дорожных знаков</a:t>
            </a:r>
          </a:p>
          <a:p>
            <a:r>
              <a:rPr lang="ru-RU" dirty="0" smtClean="0"/>
              <a:t>Научить понимать схематическое изображение знаков для правильной </a:t>
            </a:r>
            <a:r>
              <a:rPr lang="ru-RU" dirty="0"/>
              <a:t>о</a:t>
            </a:r>
            <a:r>
              <a:rPr lang="ru-RU" dirty="0" smtClean="0"/>
              <a:t>риентации на улицах и дорогах</a:t>
            </a:r>
          </a:p>
          <a:p>
            <a:r>
              <a:rPr lang="ru-RU" dirty="0" smtClean="0"/>
              <a:t>Расширить словарный запас детей по дорожной лексике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3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ru-RU" sz="2400" dirty="0" smtClean="0"/>
              <a:t>Профилактика детского дорожно-транспортного травматизма осуществляется по трём направлениям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u-RU" dirty="0" smtClean="0"/>
              <a:t>С педагогами</a:t>
            </a:r>
          </a:p>
          <a:p>
            <a:r>
              <a:rPr lang="ru-RU" dirty="0" smtClean="0"/>
              <a:t>С детьми</a:t>
            </a:r>
          </a:p>
          <a:p>
            <a:r>
              <a:rPr lang="ru-RU" dirty="0" smtClean="0"/>
              <a:t>С родителями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Работа ведётся</a:t>
            </a:r>
            <a:br>
              <a:rPr lang="ru-RU" sz="2400" dirty="0" smtClean="0"/>
            </a:br>
            <a:r>
              <a:rPr lang="ru-RU" sz="2400" dirty="0" smtClean="0"/>
              <a:t>систематически на </a:t>
            </a:r>
            <a:br>
              <a:rPr lang="ru-RU" sz="2400" dirty="0" smtClean="0"/>
            </a:br>
            <a:r>
              <a:rPr lang="ru-RU" sz="2400" dirty="0" smtClean="0"/>
              <a:t>основе разработанной</a:t>
            </a:r>
            <a:br>
              <a:rPr lang="ru-RU" sz="2400" dirty="0" smtClean="0"/>
            </a:br>
            <a:r>
              <a:rPr lang="ru-RU" sz="2400" dirty="0" smtClean="0"/>
              <a:t>системы </a:t>
            </a:r>
            <a:br>
              <a:rPr lang="ru-RU" sz="2400" dirty="0" smtClean="0"/>
            </a:br>
            <a:r>
              <a:rPr lang="ru-RU" sz="2400" dirty="0" smtClean="0"/>
              <a:t>планирования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направления работы с детьми: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Проведение организованной образовательной деятельности по ПДД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52515"/>
            <a:ext cx="3132000" cy="41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2452515"/>
            <a:ext cx="3132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направления работы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ПРОВЕДЕНИЕ ОБУЧАЮЩИХ ИГР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" y="1623838"/>
            <a:ext cx="2457000" cy="32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82760"/>
            <a:ext cx="2943000" cy="39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41" y="1628800"/>
            <a:ext cx="2457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направления работы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/>
            <a:r>
              <a:rPr lang="ru-RU" dirty="0" smtClean="0"/>
              <a:t>ИГРЫ НА АВТОПЛОЩАДКЕ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69096"/>
            <a:ext cx="2124000" cy="21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37112"/>
            <a:ext cx="2124000" cy="21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37112"/>
            <a:ext cx="2124000" cy="21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42164"/>
            <a:ext cx="2124000" cy="21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44" y="2169096"/>
            <a:ext cx="2124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направления работы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Обновление уголков по изучению ПДД в группах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3132000" cy="41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59639"/>
            <a:ext cx="3132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направления работы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Чтение художественной литературы, заучивание стихотворений о транспорте и правилах дорожного движения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2926808" cy="41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7" y="2492896"/>
            <a:ext cx="2926813" cy="41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0207"/>
            <a:ext cx="265350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80</TotalTime>
  <Words>176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Summer</vt:lpstr>
      <vt:lpstr>Профилактика детского дорожно-транспортного травматизма в ДОУ</vt:lpstr>
      <vt:lpstr>В нашем детском саду большое внимание уделяется ПДД и безопасности детей на дороге:</vt:lpstr>
      <vt:lpstr>Задачи</vt:lpstr>
      <vt:lpstr>Профилактика детского дорожно-транспортного травматизма осуществляется по трём направлениям</vt:lpstr>
      <vt:lpstr>Основные направления работы с детьми:</vt:lpstr>
      <vt:lpstr>Основные направления работы с детьми:</vt:lpstr>
      <vt:lpstr>Основные направления работы с детьми:</vt:lpstr>
      <vt:lpstr>Основные направления работы с детьми:</vt:lpstr>
      <vt:lpstr>Основные направления работы с детьми:</vt:lpstr>
      <vt:lpstr>Основные направления работы с детьми:</vt:lpstr>
      <vt:lpstr>Основные направления работы с родителями:</vt:lpstr>
      <vt:lpstr>Спасибо за внимание! Берегите себя и своих близких!!!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детского дорожно-транспортного травматизма в ДОУ</dc:title>
  <dc:creator>анна</dc:creator>
  <cp:lastModifiedBy>анна</cp:lastModifiedBy>
  <cp:revision>10</cp:revision>
  <dcterms:created xsi:type="dcterms:W3CDTF">2020-10-26T15:48:16Z</dcterms:created>
  <dcterms:modified xsi:type="dcterms:W3CDTF">2020-10-26T17:21:02Z</dcterms:modified>
</cp:coreProperties>
</file>